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EBBA7F-9274-F499-5BD8-F654DF4F0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122307-56BA-BD76-317A-3F7574C97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75BBF2-1CDE-1CEF-681B-4B9DFF9A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56D4AA-2A4E-2FFF-204A-FE55E473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1A846F-3131-6B62-D771-27A730FA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38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E9FE75-2163-288F-B5A0-2BF9D325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E0A4E8-C951-0C69-946B-F02E51982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020AC6-30B6-1142-59CF-0942CFDA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6BCD2D-5EB2-82B9-CFA0-C6E734F1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BA155-4A20-C7BA-96E9-7D32411A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98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D53B38-2D0E-8FFE-C374-6A90B58E2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9E15C0-ED27-79CE-749B-5FB7F093B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01950-8B32-C478-3EC3-2CC0CBC3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ECE423-7756-77BF-3C69-6281F7DB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526052-4021-3EC7-5CC5-A01CD984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94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A617C8-E119-6EAD-6FFC-B166211D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AF6606-0E33-8461-293D-5DF8FC0B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17DD3E-4E73-27A3-051D-AF7D7AB8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B6F0A0-20CF-936E-8A39-4AA3E95F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64B42F-6715-AB47-38B9-39AF04F6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9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07040D-0AAE-5763-2261-4766CF78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749B16-5474-C4DC-B2A5-B2B52F4C0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A346D2-32CD-2A90-BF82-AA5F4657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14A574-BD5E-D1F8-20FE-ACA8434C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D09F41-0FDD-9097-23A7-F4EADFD3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44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FA5B09-03A1-18BF-F082-4610A049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ABCC13-C046-37BA-F255-7ADB189A0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CA735D-6D7D-C412-C2FA-2EF38D6CC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3EBB41-7659-EFE9-9D90-4B12F767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E017B1-2FDC-A849-7B02-26B5C381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4E87D8-592D-7435-E194-9C3A8A3D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63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095AB-36BE-7E68-7BB1-C7727139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6BC043-D33A-58DD-EC8B-731AD87CA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729004-6567-2401-145D-AF592066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C64EE2-2076-88DC-C15C-2A44E7553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938D5CD-13FB-25BA-462B-07F6932AA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E0D0DC-778D-801C-D532-C9FE13BB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C4E712-62C5-53B3-D89D-487A19DF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4187C17-EC8D-F457-860B-DB8CA131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6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B43EF6-9805-82CA-D925-B76D5F85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2A3EFD-C86D-E758-F7FE-837B187D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968C88-0472-A87E-A65F-BACBE687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ED627D-9D62-F0C5-8589-458A2E69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81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FE3FAAE-F5D2-E854-3882-E1615D89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BE338E-DD91-5C50-D9F0-B2641A76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7B9715-D37D-EAAC-659A-4F5B7446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56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7253E2-CA68-94BD-01A5-5A0E8319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CCCFB-41D5-C760-7270-E33E1EE0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6A1168-D61F-7215-1A0E-A5F74E56B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D5652A-D7ED-2820-C5A6-9AE6960C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E720E-1011-A27F-B4F1-907C25E9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B8DEE6-1246-F3CA-38D4-77CD6BE3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4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F7589-E8FE-7899-8B71-EC6808BB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C07C1C7-AD6A-1122-033B-32EBCDF5A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364A7A-85CE-F44D-E40F-E345F04B1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E98C69-3719-08D7-FD7F-5275B825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A82C86-6C81-EFCE-DC5B-AF4DC659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5D0614-3BA8-42ED-2D03-8E8E06D3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03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F5560A2-F804-2059-55C3-B51DE8A2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9E7643-A1CA-BBD0-0857-8625AA09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7C45D9-97C9-86F2-CF05-442B91092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66D2-A1EE-46E6-AAF2-4E531EAC4904}" type="datetimeFigureOut">
              <a:rPr kumimoji="1" lang="ja-JP" altLang="en-US" smtClean="0"/>
              <a:t>2024/12/18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CFA928-4B5C-2371-5100-752E0155B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151808-D7DD-5356-7CA4-FE2BEB017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9DD4-06D1-4111-ACC3-C3005C6EAD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8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ピンクの蓮の花イラスト - No: 2516587｜無料イラスト・フリー素材なら「イラストAC」">
            <a:extLst>
              <a:ext uri="{FF2B5EF4-FFF2-40B4-BE49-F238E27FC236}">
                <a16:creationId xmlns:a16="http://schemas.microsoft.com/office/drawing/2014/main" id="{1B97DAA9-2811-5EAF-67BF-96F7690DB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4" y="450954"/>
            <a:ext cx="2249632" cy="22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B0530C7-1B4C-FAE9-D4BD-15EF3CA8A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53" y="2493427"/>
            <a:ext cx="2013527" cy="1510145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2ED875A-4F9C-0983-3762-CFA5E12C4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9758" y="2143125"/>
            <a:ext cx="3428999" cy="257174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65107E0-18A2-DF95-23A9-BC7984119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0828" y="2621136"/>
            <a:ext cx="2137382" cy="2574196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55A62F9-0EA9-4DA7-07C7-579D50E9B35E}"/>
              </a:ext>
            </a:extLst>
          </p:cNvPr>
          <p:cNvSpPr/>
          <p:nvPr/>
        </p:nvSpPr>
        <p:spPr>
          <a:xfrm>
            <a:off x="4057019" y="5076156"/>
            <a:ext cx="73661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星・空ユニットで忘年会</a:t>
            </a:r>
            <a:endParaRPr lang="en-US" altLang="ja-JP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手作りのお汁粉と揚げたてポテトに舌鼓！！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FCC5EF-BA53-A2C7-6B6C-5749EAE3BCE9}"/>
              </a:ext>
            </a:extLst>
          </p:cNvPr>
          <p:cNvSpPr txBox="1"/>
          <p:nvPr/>
        </p:nvSpPr>
        <p:spPr>
          <a:xfrm>
            <a:off x="-2381466" y="5393343"/>
            <a:ext cx="768885" cy="67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32" name="Picture 8" descr="12月忘年会「家族編」無料イラスト36810 | 素材Good">
            <a:extLst>
              <a:ext uri="{FF2B5EF4-FFF2-40B4-BE49-F238E27FC236}">
                <a16:creationId xmlns:a16="http://schemas.microsoft.com/office/drawing/2014/main" id="{6B579B82-C94E-C9A3-0EAA-53DC6913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04" y="3607633"/>
            <a:ext cx="2976474" cy="2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花 冬 イラスト フリー - Homu Interia">
            <a:extLst>
              <a:ext uri="{FF2B5EF4-FFF2-40B4-BE49-F238E27FC236}">
                <a16:creationId xmlns:a16="http://schemas.microsoft.com/office/drawing/2014/main" id="{002D2422-A668-CE4C-2693-5B1A4DD3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10" y="3367929"/>
            <a:ext cx="2131728" cy="23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6EAE2E-5AA5-CBEE-9D89-D4501DD9EA9E}"/>
              </a:ext>
            </a:extLst>
          </p:cNvPr>
          <p:cNvSpPr/>
          <p:nvPr/>
        </p:nvSpPr>
        <p:spPr>
          <a:xfrm>
            <a:off x="3043446" y="1546853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0499"/>
                <a:gd name="adj2" fmla="val -1102"/>
              </a:avLst>
            </a:prstTxWarp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忘年会でお汁粉</a:t>
            </a:r>
            <a:endParaRPr lang="ja-JP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2F30CAE-59E9-42C4-D6F6-2BF66E12A2AA}"/>
              </a:ext>
            </a:extLst>
          </p:cNvPr>
          <p:cNvSpPr/>
          <p:nvPr/>
        </p:nvSpPr>
        <p:spPr>
          <a:xfrm>
            <a:off x="2546394" y="969425"/>
            <a:ext cx="23839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r>
              <a:rPr lang="en-US" altLang="ja-JP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</a:t>
            </a:r>
            <a:endParaRPr lang="ja-JP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7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aiwa25</dc:creator>
  <cp:lastModifiedBy>aiwa25</cp:lastModifiedBy>
  <cp:revision>2</cp:revision>
  <dcterms:created xsi:type="dcterms:W3CDTF">2024-12-18T09:04:14Z</dcterms:created>
  <dcterms:modified xsi:type="dcterms:W3CDTF">2024-12-18T09:23:37Z</dcterms:modified>
</cp:coreProperties>
</file>